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273" r:id="rId32"/>
    <p:sldId id="274" r:id="rId33"/>
    <p:sldId id="275" r:id="rId34"/>
    <p:sldId id="276" r:id="rId35"/>
    <p:sldId id="287" r:id="rId36"/>
    <p:sldId id="277" r:id="rId37"/>
    <p:sldId id="278" r:id="rId38"/>
    <p:sldId id="279" r:id="rId39"/>
    <p:sldId id="280" r:id="rId40"/>
    <p:sldId id="281" r:id="rId41"/>
    <p:sldId id="282" r:id="rId42"/>
    <p:sldId id="283" r:id="rId43"/>
    <p:sldId id="284" r:id="rId44"/>
    <p:sldId id="285" r:id="rId45"/>
    <p:sldId id="286" r:id="rId4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1104" y="6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Зайцеву Анну,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№2»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Амукова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Н.М.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lvl="0" algn="ctr">
              <a:lnSpc>
                <a:spcPct val="115000"/>
              </a:lnSpc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lvl="0" algn="ctr">
              <a:lnSpc>
                <a:spcPct val="115000"/>
              </a:lnSpc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лет</a:t>
            </a:r>
          </a:p>
          <a:p>
            <a:pPr lvl="0" algn="ctr">
              <a:lnSpc>
                <a:spcPct val="115000"/>
              </a:lnSpc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«Природный материал»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№765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от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7.12.2021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г.</a:t>
            </a:r>
          </a:p>
          <a:p>
            <a:pPr lvl="0"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8710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Борисову Полину,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№2»</a:t>
            </a: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Виноградова Г.А.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«Природный материал»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7710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Зотова Александра,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Трехозерская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СОШ»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Филиппова О.С.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«Природный материал»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6322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Афиногенову Милану,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№2»</a:t>
            </a: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Балакирева Л.В.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«Природный материал»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9066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Костина Ярослава,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№2»</a:t>
            </a: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Балакирева Л.В.</a:t>
            </a: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«Природный материал»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5593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Шайхатарова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Матвея,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№2»</a:t>
            </a: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Амукова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Н.М.</a:t>
            </a: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«Смешанная техника»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2543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Стрижову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Юлию,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№1»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Козлова Т.Г.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«Смешанная техника»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2543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Стрижову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Яну,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№1»</a:t>
            </a: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Ахметзянова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Э.А.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«Смешанная техника»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0919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Юркова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Никиту,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№1»</a:t>
            </a: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Кузьмина Т.М.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«Смешанная техника»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0919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Савинова Владислава,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№2»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Васильева Т.М.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«Смешанная техника»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324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96752" y="3275856"/>
            <a:ext cx="4320480" cy="3879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Зайцеву Софью, Лаврухина Дмитрия</a:t>
            </a:r>
            <a:endParaRPr lang="ru-RU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ГБООУ «Болгарская санаторная школа-интернат»</a:t>
            </a:r>
          </a:p>
          <a:p>
            <a:pPr algn="ctr">
              <a:lnSpc>
                <a:spcPct val="115000"/>
              </a:lnSpc>
            </a:pP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руководители: </a:t>
            </a:r>
            <a:r>
              <a:rPr lang="ru-RU" sz="16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Якличева</a:t>
            </a: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В.М., Игнатьева М.А.</a:t>
            </a: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«Вторсырье»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324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Ковальчук Дарью,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№2»</a:t>
            </a: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Амукова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Н.М.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«Вторсырье»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7883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Березинскую Веронику,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Кимовская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СОШ»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Рахимова Г.Х.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«Вторсырье»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7883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Мартынова Данила,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«Болгарская СОШ №2»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Амукова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Н.М.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1489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Карпушину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Варвару,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№1»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Ахметзянова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Э.А.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8910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409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Андриянову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Дарину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филиал МБОУ «Никольская СОШ» в с. 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Аграмаковка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Соленова Т.П.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8910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Урманчеева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Максима,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№2»</a:t>
            </a: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Балакирева Л.В.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8910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52736" y="3275856"/>
            <a:ext cx="4824536" cy="409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Киселева Артема,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ГБО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 «Болгарская санаторная школа-интернат»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руководители: </a:t>
            </a:r>
            <a:r>
              <a:rPr lang="ru-RU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Якличева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В.М., Игнатьева М.А.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младшей возрастной группе 7-10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8070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52736" y="3275856"/>
            <a:ext cx="4824536" cy="409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Дадашову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Юлию,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ГБООУ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«Болгарская санаторная школа-интернат»</a:t>
            </a: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руководители: </a:t>
            </a:r>
            <a:r>
              <a:rPr lang="ru-RU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Галимова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Г.З., Филиппова Ю.Л.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средней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возрастной группе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11-13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7277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Синявскую Алену,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Трехозерская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СОШ»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Борискина Н.М.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средней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возрастной группе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11-13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5364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52736" y="3275856"/>
            <a:ext cx="4824536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Маркина Алексея,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ГБОУ «Болгарская школа-интернат </a:t>
            </a: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для детей с ОВЗ»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Вихлянская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М.Ю.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средней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возрастной группе 11-13 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8153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3275856"/>
            <a:ext cx="4104456" cy="409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Черняеву Яну,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филиал МБОУ «Никольская СОШ» в с. 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Аграмаковка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Соленова Т.П.</a:t>
            </a: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старшей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возрастной группе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14-17лет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9346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0728" y="3275856"/>
            <a:ext cx="4896544" cy="409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Фаттахова Эдуарда, </a:t>
            </a:r>
            <a:r>
              <a:rPr lang="ru-RU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Меретякова</a:t>
            </a:r>
            <a:r>
              <a:rPr lang="ru-RU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Дмитрия</a:t>
            </a:r>
            <a:endParaRPr lang="ru-RU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ГБОУ «Болгарская школа-интернат </a:t>
            </a:r>
            <a:endParaRPr lang="en-US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для детей с ОВЗ»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Кузяева С.Е.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endParaRPr lang="en-US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старшей возрастной группе 14-17лет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8806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0728" y="3275856"/>
            <a:ext cx="4896544" cy="409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Николаева Евгения,</a:t>
            </a: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ГБОУ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«Болгарская школа-интернат </a:t>
            </a:r>
            <a:endParaRPr lang="en-US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для детей с ОВЗ»</a:t>
            </a:r>
          </a:p>
          <a:p>
            <a:pPr algn="ctr">
              <a:lnSpc>
                <a:spcPct val="115000"/>
              </a:lnSpc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Гусева М.Ю.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endParaRPr lang="en-US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старшей возрастной группе 14-17лет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8333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0728" y="3275856"/>
            <a:ext cx="4896544" cy="409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Кузнецову Екатерину,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ГБОУ «Болгарская школа-интернат </a:t>
            </a:r>
            <a:endParaRPr lang="en-US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для детей с ОВЗ»</a:t>
            </a:r>
          </a:p>
          <a:p>
            <a:pPr algn="ctr">
              <a:lnSpc>
                <a:spcPct val="115000"/>
              </a:lnSpc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уководитель: </a:t>
            </a:r>
            <a:r>
              <a:rPr lang="ru-RU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Лукашина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Ю.А.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endParaRPr lang="en-US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старшей возрастной группе 14-17лет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2346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0728" y="3275856"/>
            <a:ext cx="4896544" cy="3773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Шишкину Наталью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Валерияновну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ДО «Дом детского творчества»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endParaRPr lang="en-US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«Педагоги»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«Природный материал»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2346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0728" y="3275856"/>
            <a:ext cx="4896544" cy="334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Симанову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Юлию Николаевну,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ДО «Дом детского творчества»</a:t>
            </a: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endParaRPr lang="en-US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«Педагоги»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«Вторсырье»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1035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0728" y="3275856"/>
            <a:ext cx="4896544" cy="3667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Кузьмину Ольгу Владимировну,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ДО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СДТТ «Регата» </a:t>
            </a: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 базе МБОУ «Полянская СОШ»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место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endParaRPr lang="en-US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«Педагоги»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номинация «Вторсырье»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7687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0728" y="3275856"/>
            <a:ext cx="4896544" cy="317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Минейчеву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Ульяну,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ДО СДТТ «Регата» </a:t>
            </a: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Атаманова Н.В.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творческий подход</a:t>
            </a:r>
            <a:endParaRPr lang="ru-RU" sz="20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endParaRPr lang="en-US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7825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ДТ-22\Desktop\20201222_084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t="4321" r="1635" b="3899"/>
          <a:stretch/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0728" y="3275856"/>
            <a:ext cx="4896544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Сосновских Василия, </a:t>
            </a:r>
          </a:p>
          <a:p>
            <a:pPr algn="ctr">
              <a:lnSpc>
                <a:spcPct val="115000"/>
              </a:lnSpc>
            </a:pP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Сосновских Валентина,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ГБООУ «Б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лгарская санаторная школа-интернат для детей с ОВЗ 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руководители: </a:t>
            </a:r>
            <a:r>
              <a:rPr lang="ru-RU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Якличева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В.М., Игнатьева М.А.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творческий подход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муниципальном конкурсе прикладного творчества экологической направленности </a:t>
            </a:r>
            <a:endParaRPr lang="en-US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«Чудеса своими руками»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№765 от 7.12.2021 г.</a:t>
            </a: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prstClr val="black"/>
              </a:solidFill>
              <a:latin typeface="Monotype Corsiva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Monotype Corsiva" pitchFamily="66" charset="0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5518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3384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Гайсину Михаилу,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ГБОУ «Болгарская школа-интернат для детей с ОВЗ»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Горохцева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Е.Н.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lvl="0"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lvl="0"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40181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Абрамовой Азалии,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Бураковская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СОШ»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Николаева В.Н.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99693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Ермолаеву Егору,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Бураковская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СОШ»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Щербакова С.Н.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386258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Юркову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Никите,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№1»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Кузьмина Т.М.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386258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Андронову Владиславу,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№1»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Кузьмина Т.М.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164475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Ахметзянову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Раязу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№1»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Козлова Т.Г.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127287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6672" y="3563888"/>
            <a:ext cx="5832648" cy="3100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Кузьминой Анне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</a:p>
          <a:p>
            <a:pPr algn="ctr">
              <a:lnSpc>
                <a:spcPct val="115000"/>
              </a:lnSpc>
            </a:pP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Кузьминой Марии,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9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МАОУ ДОД « Болгарская детская школа искусств»</a:t>
            </a:r>
            <a:endParaRPr lang="ru-RU" sz="19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Лаврентьева М.В.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sz="14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127287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Файзиеву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Булату,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№2»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Файзиева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Г.Р.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250496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Валиевой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Аделе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Валиевой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Камиле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№2»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Садилина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Г.В.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226126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Сычеву </a:t>
            </a:r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устаму,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ДО «Дом детского творчества» на базе МБОУ «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Кузнечихинская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ООШ»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Каштанова Н.В.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226126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Гиздатову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Вадиму,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№1»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Битунова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С.Н.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148030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Пеньковой Татьяне,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«Болгарская СОШ №1»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Титова Т.А.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148030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Шишкиной Анне,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ДО «Дом детского творчества»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Шишкина Н.В.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148030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334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Герасимовой Арине, </a:t>
            </a:r>
          </a:p>
          <a:p>
            <a:pPr algn="ctr">
              <a:lnSpc>
                <a:spcPct val="115000"/>
              </a:lnSpc>
            </a:pP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Васильевой Арине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ДО «Дом детского творчества»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руководитель: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Шишкина Н.В.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135175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ДТ-22\Desktop\20201222_084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4135" r="1293" b="3856"/>
          <a:stretch/>
        </p:blipFill>
        <p:spPr bwMode="auto">
          <a:xfrm>
            <a:off x="-11048" y="0"/>
            <a:ext cx="6869048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8720" y="3563888"/>
            <a:ext cx="5112568" cy="334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Шишкиной Наталье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Валирияновне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педагогу дополнительного образования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МБОУ ДО «Дом детского творчества» 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активное участие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муниципальном конкурсе прикладного творчества экологической направленности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Чудеса своими руками»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Приказ №622 от 15.12.2020 г.</a:t>
            </a:r>
          </a:p>
        </p:txBody>
      </p:sp>
    </p:spTree>
    <p:extLst>
      <p:ext uri="{BB962C8B-B14F-4D97-AF65-F5344CB8AC3E}">
        <p14:creationId xmlns:p14="http://schemas.microsoft.com/office/powerpoint/2010/main" val="135175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2026</Words>
  <Application>Microsoft Office PowerPoint</Application>
  <PresentationFormat>Экран (4:3)</PresentationFormat>
  <Paragraphs>432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Катюша</dc:creator>
  <cp:lastModifiedBy>ДДТ-22</cp:lastModifiedBy>
  <cp:revision>28</cp:revision>
  <cp:lastPrinted>2020-12-17T08:02:53Z</cp:lastPrinted>
  <dcterms:created xsi:type="dcterms:W3CDTF">2020-12-17T06:47:42Z</dcterms:created>
  <dcterms:modified xsi:type="dcterms:W3CDTF">2021-12-08T06:59:42Z</dcterms:modified>
</cp:coreProperties>
</file>